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C50E59-F82A-4111-B905-7E7D26E6F014}" type="datetimeFigureOut">
              <a:rPr lang="ru-RU" smtClean="0"/>
              <a:t>01.12.2016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8D9BCE-0CE6-4AEE-960B-C01CA72000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2636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5DA8A-8AA9-409B-92D8-849923BF4755}" type="datetimeFigureOut">
              <a:rPr lang="ru-RU" smtClean="0"/>
              <a:t>01.12.2016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6779E-1DF5-43BB-88E3-EDDBE0FC856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5DA8A-8AA9-409B-92D8-849923BF4755}" type="datetimeFigureOut">
              <a:rPr lang="ru-RU" smtClean="0"/>
              <a:t>01.12.2016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6779E-1DF5-43BB-88E3-EDDBE0FC85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5DA8A-8AA9-409B-92D8-849923BF4755}" type="datetimeFigureOut">
              <a:rPr lang="ru-RU" smtClean="0"/>
              <a:t>01.12.2016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6779E-1DF5-43BB-88E3-EDDBE0FC85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5DA8A-8AA9-409B-92D8-849923BF4755}" type="datetimeFigureOut">
              <a:rPr lang="ru-RU" smtClean="0"/>
              <a:t>01.12.2016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6779E-1DF5-43BB-88E3-EDDBE0FC85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5DA8A-8AA9-409B-92D8-849923BF4755}" type="datetimeFigureOut">
              <a:rPr lang="ru-RU" smtClean="0"/>
              <a:t>01.12.2016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136779E-1DF5-43BB-88E3-EDDBE0FC85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5DA8A-8AA9-409B-92D8-849923BF4755}" type="datetimeFigureOut">
              <a:rPr lang="ru-RU" smtClean="0"/>
              <a:t>01.12.2016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6779E-1DF5-43BB-88E3-EDDBE0FC85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5DA8A-8AA9-409B-92D8-849923BF4755}" type="datetimeFigureOut">
              <a:rPr lang="ru-RU" smtClean="0"/>
              <a:t>01.12.2016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6779E-1DF5-43BB-88E3-EDDBE0FC85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5DA8A-8AA9-409B-92D8-849923BF4755}" type="datetimeFigureOut">
              <a:rPr lang="ru-RU" smtClean="0"/>
              <a:t>01.12.2016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6779E-1DF5-43BB-88E3-EDDBE0FC85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5DA8A-8AA9-409B-92D8-849923BF4755}" type="datetimeFigureOut">
              <a:rPr lang="ru-RU" smtClean="0"/>
              <a:t>01.12.2016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6779E-1DF5-43BB-88E3-EDDBE0FC85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5DA8A-8AA9-409B-92D8-849923BF4755}" type="datetimeFigureOut">
              <a:rPr lang="ru-RU" smtClean="0"/>
              <a:t>01.12.2016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6779E-1DF5-43BB-88E3-EDDBE0FC85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5DA8A-8AA9-409B-92D8-849923BF4755}" type="datetimeFigureOut">
              <a:rPr lang="ru-RU" smtClean="0"/>
              <a:t>01.12.2016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6779E-1DF5-43BB-88E3-EDDBE0FC85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C5DA8A-8AA9-409B-92D8-849923BF4755}" type="datetimeFigureOut">
              <a:rPr lang="ru-RU" smtClean="0"/>
              <a:t>01.12.2016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136779E-1DF5-43BB-88E3-EDDBE0FC856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60649"/>
            <a:ext cx="2448272" cy="18002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708920"/>
            <a:ext cx="3240360" cy="338437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332656"/>
            <a:ext cx="3672408" cy="273630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6074" y="3429000"/>
            <a:ext cx="3008334" cy="316835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56340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Апекс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Садик</dc:creator>
  <cp:lastModifiedBy>Садик</cp:lastModifiedBy>
  <cp:revision>2</cp:revision>
  <dcterms:created xsi:type="dcterms:W3CDTF">2016-12-01T08:45:29Z</dcterms:created>
  <dcterms:modified xsi:type="dcterms:W3CDTF">2016-12-01T08:56:27Z</dcterms:modified>
</cp:coreProperties>
</file>