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89" r:id="rId4"/>
    <p:sldId id="257" r:id="rId5"/>
    <p:sldId id="294" r:id="rId6"/>
    <p:sldId id="290" r:id="rId7"/>
    <p:sldId id="291" r:id="rId8"/>
    <p:sldId id="282" r:id="rId9"/>
    <p:sldId id="292" r:id="rId10"/>
    <p:sldId id="261" r:id="rId11"/>
    <p:sldId id="293" r:id="rId12"/>
    <p:sldId id="278" r:id="rId13"/>
    <p:sldId id="263" r:id="rId14"/>
    <p:sldId id="281" r:id="rId15"/>
    <p:sldId id="262" r:id="rId16"/>
    <p:sldId id="280" r:id="rId17"/>
    <p:sldId id="272" r:id="rId18"/>
    <p:sldId id="273" r:id="rId19"/>
    <p:sldId id="277" r:id="rId20"/>
    <p:sldId id="295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75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8CB2-2C01-43BE-B228-A1494D39676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2FAE-6D4B-49C6-B0EC-0EF02F262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23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2FAE-6D4B-49C6-B0EC-0EF02F26294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0;&#1072;&#1083;&#1080;&#1085;&#1080;&#1085;\&#1087;&#1088;&#1077;&#1079;&#1077;&#1085;&#1090;&#1072;&#1094;&#1080;&#1080;\&#1078;&#1091;&#1088;&#1072;&#1074;&#1083;&#1080;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ru-RU" b="1" dirty="0" smtClean="0"/>
              <a:t>Великая Отечественная война</a:t>
            </a:r>
          </a:p>
          <a:p>
            <a:r>
              <a:rPr lang="ru-RU" b="1" dirty="0" smtClean="0"/>
              <a:t>1941-1945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3143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Освобождение города Калинина от немецко–фашистских захватчиков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764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8573"/>
            <a:ext cx="3668164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1884320"/>
            <a:ext cx="3632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Михаил Алексеевич Лукин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1907 - 1941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99227" cy="631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62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5528" y="5867400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</a:rPr>
              <a:t>Т</a:t>
            </a:r>
            <a:r>
              <a:rPr lang="ru-RU" sz="2200" dirty="0" smtClean="0">
                <a:solidFill>
                  <a:schemeClr val="tx2">
                    <a:lumMod val="90000"/>
                  </a:schemeClr>
                </a:solidFill>
              </a:rPr>
              <a:t>анк Т-34</a:t>
            </a:r>
            <a:endParaRPr lang="ru-RU" sz="2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" y="304800"/>
            <a:ext cx="785022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676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 13.00 часам 16 декабря город был полностью освобождён от немецко-фашистских войск.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77240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41859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33600" y="5715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так встречали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победителей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257800" cy="56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374136" cy="5334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 время ожесточённых боёв за освобождение нашего города погибло более          20 000 человек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83" y="1686067"/>
            <a:ext cx="6505433" cy="487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209800" y="381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Фронтовая газета, посвящённая освобождению города Калинина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Воинам  освободителям посвящается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715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5257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«Здесь в бой с врагом пошел советский воин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За жизнь людей, за счастье и покой.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Он был убит на этом поле боя,</a:t>
            </a:r>
          </a:p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Чтоб жить веками в памяти людской.»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457200"/>
            <a:ext cx="3276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ctr"/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На левом берегу реки Тьмаки при впадении ее в реку Волгу стоит Обелиск Победы, который был открыт 16 декабря 1970 года  в честь освобождения города от немецко-фашистских захватчиков.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4137848" cy="621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1219200" y="4967399"/>
            <a:ext cx="6972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Мемориал Смоленское захоронение находится в Твери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на левом берегу реки Лазурь.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Здесь высечены фамилии офицеров, сержантов, рядовых, партизан, подпольщиков погибших  в годы Великой Отечественной войны и горит Вечный огонь.</a:t>
            </a:r>
            <a:endParaRPr lang="ru-RU" sz="1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7824"/>
            <a:ext cx="66675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533400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 декабря 1941 года </a:t>
            </a:r>
            <a:r>
              <a:rPr lang="ru-RU" sz="3600" dirty="0" smtClean="0"/>
              <a:t>- день освобождения города Калинина от немецко-фашистских захватчиков. 62 дня жители находились в плену у врага. Это было тяжелое время для жителей города.</a:t>
            </a:r>
            <a:endParaRPr lang="ru-RU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248400" y="1628715"/>
            <a:ext cx="2362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уравл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4 ноября 2010 года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городу Твери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«за мужество, стойкость и массовый героизм, проявленные защитниками города в борьбе за свободу и независимость Отечества»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Указом Президента Российской Федерации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Дмитрия Анатольевича Медведева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присвоено почётное звание Российской Федерации «Город воинской славы».</a:t>
            </a:r>
          </a:p>
          <a:p>
            <a:pPr algn="ctr"/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44000" cy="570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227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600" y="239413"/>
            <a:ext cx="426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22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июня 1941 года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4 часа утра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войска Германии 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без объявления войны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напали на Советский Союз.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Так началась </a:t>
            </a:r>
          </a:p>
          <a:p>
            <a:pPr algn="ctr"/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Великая Отечественная война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72" y="10236"/>
            <a:ext cx="4450228" cy="267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" y="3122023"/>
            <a:ext cx="3673299" cy="373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03" y="3132513"/>
            <a:ext cx="5237497" cy="375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2179" y="0"/>
            <a:ext cx="4876800" cy="380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669275"/>
            <a:ext cx="5373077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" y="1143000"/>
            <a:ext cx="8828088" cy="53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24200" y="381000"/>
            <a:ext cx="2384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Карта СССР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628079"/>
            <a:ext cx="121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○</a:t>
            </a:r>
            <a:r>
              <a:rPr lang="ru-RU" dirty="0" smtClean="0">
                <a:solidFill>
                  <a:srgbClr val="C00000"/>
                </a:solidFill>
              </a:rPr>
              <a:t>  Москва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443413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○Тверь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3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19334"/>
            <a:ext cx="50241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14319" y="682079"/>
            <a:ext cx="3788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Калинин Михаил Иванович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1875 – 1946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63" y="1890265"/>
            <a:ext cx="3129183" cy="468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6997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90600" y="5334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 был разрушен почти полностью.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657975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272916" cy="640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89531" y="1447800"/>
            <a:ext cx="32921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Генерал – полковник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Иван Степанович Конев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1897 - 1973</a:t>
            </a:r>
          </a:p>
          <a:p>
            <a:pPr algn="ctr"/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839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644</TotalTime>
  <Words>284</Words>
  <Application>Microsoft Office PowerPoint</Application>
  <PresentationFormat>Экран (4:3)</PresentationFormat>
  <Paragraphs>50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Освобождение города Калинина от немецко–фашистских захватчиков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 13.00 часам 16 декабря город был полностью освобождён от немецко-фашистских войск.</vt:lpstr>
      <vt:lpstr>Слайд 14</vt:lpstr>
      <vt:lpstr>  </vt:lpstr>
      <vt:lpstr>Слайд 16</vt:lpstr>
      <vt:lpstr>Воинам  освободителям посвящается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лавренова</dc:creator>
  <cp:lastModifiedBy>йъ</cp:lastModifiedBy>
  <cp:revision>71</cp:revision>
  <dcterms:modified xsi:type="dcterms:W3CDTF">2020-12-16T05:55:36Z</dcterms:modified>
</cp:coreProperties>
</file>