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2A60821D-3331-4E37-AAD2-A9B1A7EF6EDC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2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9CBF3-5D86-47BD-8EA4-239D3413D38C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67474-E455-4B22-9718-2AF6D5216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8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AF206B-B929-4250-8EA2-B33959C0EE07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CF99BD-BAE3-4741-ACDF-DD5B91D0A6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681" y="366834"/>
            <a:ext cx="2643758" cy="322029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17032"/>
            <a:ext cx="4248472" cy="288032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55" y="366834"/>
            <a:ext cx="2606486" cy="324046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899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Садик</dc:creator>
  <cp:lastModifiedBy>Садик</cp:lastModifiedBy>
  <cp:revision>4</cp:revision>
  <dcterms:created xsi:type="dcterms:W3CDTF">2017-01-09T09:08:14Z</dcterms:created>
  <dcterms:modified xsi:type="dcterms:W3CDTF">2017-01-09T09:44:40Z</dcterms:modified>
</cp:coreProperties>
</file>