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2A60821D-3331-4E37-AAD2-A9B1A7EF6EDC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2" autoAdjust="0"/>
    <p:restoredTop sz="86323" autoAdjust="0"/>
  </p:normalViewPr>
  <p:slideViewPr>
    <p:cSldViewPr>
      <p:cViewPr varScale="1">
        <p:scale>
          <a:sx n="74" d="100"/>
          <a:sy n="74" d="100"/>
        </p:scale>
        <p:origin x="-19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09CBF3-5D86-47BD-8EA4-239D3413D38C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67474-E455-4B22-9718-2AF6D5216C8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984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9AF206B-B929-4250-8EA2-B33959C0EE07}" type="datetimeFigureOut">
              <a:rPr lang="ru-RU" smtClean="0"/>
              <a:t>09.01.2017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8CF99BD-BAE3-4741-ACDF-DD5B91D0A6D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681" y="366834"/>
            <a:ext cx="2643758" cy="3220293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3717032"/>
            <a:ext cx="4248472" cy="288032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55" y="366834"/>
            <a:ext cx="2606486" cy="3240465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138990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Воздушный поток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Садик</dc:creator>
  <cp:lastModifiedBy>Садик</cp:lastModifiedBy>
  <cp:revision>4</cp:revision>
  <dcterms:created xsi:type="dcterms:W3CDTF">2017-01-09T09:08:14Z</dcterms:created>
  <dcterms:modified xsi:type="dcterms:W3CDTF">2017-01-09T09:44:40Z</dcterms:modified>
</cp:coreProperties>
</file>